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 DEEPTHI" userId="b91aab5d176d5d64" providerId="LiveId" clId="{AB9F3CE6-3FA1-4C00-952F-F6DE45F44DBC}"/>
    <pc:docChg chg="modSld">
      <pc:chgData name="B DEEPTHI" userId="b91aab5d176d5d64" providerId="LiveId" clId="{AB9F3CE6-3FA1-4C00-952F-F6DE45F44DBC}" dt="2026-03-18T08:54:45.607" v="15" actId="20577"/>
      <pc:docMkLst>
        <pc:docMk/>
      </pc:docMkLst>
      <pc:sldChg chg="modSp mod">
        <pc:chgData name="B DEEPTHI" userId="b91aab5d176d5d64" providerId="LiveId" clId="{AB9F3CE6-3FA1-4C00-952F-F6DE45F44DBC}" dt="2026-03-18T08:54:20.721" v="1" actId="20577"/>
        <pc:sldMkLst>
          <pc:docMk/>
          <pc:sldMk cId="2743333383" sldId="258"/>
        </pc:sldMkLst>
        <pc:spChg chg="mod">
          <ac:chgData name="B DEEPTHI" userId="b91aab5d176d5d64" providerId="LiveId" clId="{AB9F3CE6-3FA1-4C00-952F-F6DE45F44DBC}" dt="2026-03-18T08:54:20.721" v="1" actId="20577"/>
          <ac:spMkLst>
            <pc:docMk/>
            <pc:sldMk cId="2743333383" sldId="258"/>
            <ac:spMk id="2" creationId="{00000000-0000-0000-0000-000000000000}"/>
          </ac:spMkLst>
        </pc:spChg>
      </pc:sldChg>
      <pc:sldChg chg="modSp mod">
        <pc:chgData name="B DEEPTHI" userId="b91aab5d176d5d64" providerId="LiveId" clId="{AB9F3CE6-3FA1-4C00-952F-F6DE45F44DBC}" dt="2026-03-18T08:54:23.550" v="3" actId="20577"/>
        <pc:sldMkLst>
          <pc:docMk/>
          <pc:sldMk cId="529597892" sldId="259"/>
        </pc:sldMkLst>
        <pc:spChg chg="mod">
          <ac:chgData name="B DEEPTHI" userId="b91aab5d176d5d64" providerId="LiveId" clId="{AB9F3CE6-3FA1-4C00-952F-F6DE45F44DBC}" dt="2026-03-18T08:54:23.550" v="3" actId="20577"/>
          <ac:spMkLst>
            <pc:docMk/>
            <pc:sldMk cId="529597892" sldId="259"/>
            <ac:spMk id="2" creationId="{00000000-0000-0000-0000-000000000000}"/>
          </ac:spMkLst>
        </pc:spChg>
      </pc:sldChg>
      <pc:sldChg chg="modSp mod">
        <pc:chgData name="B DEEPTHI" userId="b91aab5d176d5d64" providerId="LiveId" clId="{AB9F3CE6-3FA1-4C00-952F-F6DE45F44DBC}" dt="2026-03-18T08:54:26.634" v="5" actId="20577"/>
        <pc:sldMkLst>
          <pc:docMk/>
          <pc:sldMk cId="1967419155" sldId="260"/>
        </pc:sldMkLst>
        <pc:spChg chg="mod">
          <ac:chgData name="B DEEPTHI" userId="b91aab5d176d5d64" providerId="LiveId" clId="{AB9F3CE6-3FA1-4C00-952F-F6DE45F44DBC}" dt="2026-03-18T08:54:26.634" v="5" actId="20577"/>
          <ac:spMkLst>
            <pc:docMk/>
            <pc:sldMk cId="1967419155" sldId="260"/>
            <ac:spMk id="2" creationId="{00000000-0000-0000-0000-000000000000}"/>
          </ac:spMkLst>
        </pc:spChg>
      </pc:sldChg>
      <pc:sldChg chg="modSp mod">
        <pc:chgData name="B DEEPTHI" userId="b91aab5d176d5d64" providerId="LiveId" clId="{AB9F3CE6-3FA1-4C00-952F-F6DE45F44DBC}" dt="2026-03-18T08:54:30.349" v="7" actId="20577"/>
        <pc:sldMkLst>
          <pc:docMk/>
          <pc:sldMk cId="804568501" sldId="261"/>
        </pc:sldMkLst>
        <pc:spChg chg="mod">
          <ac:chgData name="B DEEPTHI" userId="b91aab5d176d5d64" providerId="LiveId" clId="{AB9F3CE6-3FA1-4C00-952F-F6DE45F44DBC}" dt="2026-03-18T08:54:30.349" v="7" actId="20577"/>
          <ac:spMkLst>
            <pc:docMk/>
            <pc:sldMk cId="804568501" sldId="261"/>
            <ac:spMk id="2" creationId="{00000000-0000-0000-0000-000000000000}"/>
          </ac:spMkLst>
        </pc:spChg>
      </pc:sldChg>
      <pc:sldChg chg="modSp mod">
        <pc:chgData name="B DEEPTHI" userId="b91aab5d176d5d64" providerId="LiveId" clId="{AB9F3CE6-3FA1-4C00-952F-F6DE45F44DBC}" dt="2026-03-18T08:54:36.412" v="9" actId="20577"/>
        <pc:sldMkLst>
          <pc:docMk/>
          <pc:sldMk cId="27773956" sldId="262"/>
        </pc:sldMkLst>
        <pc:spChg chg="mod">
          <ac:chgData name="B DEEPTHI" userId="b91aab5d176d5d64" providerId="LiveId" clId="{AB9F3CE6-3FA1-4C00-952F-F6DE45F44DBC}" dt="2026-03-18T08:54:36.412" v="9" actId="20577"/>
          <ac:spMkLst>
            <pc:docMk/>
            <pc:sldMk cId="27773956" sldId="262"/>
            <ac:spMk id="2" creationId="{00000000-0000-0000-0000-000000000000}"/>
          </ac:spMkLst>
        </pc:spChg>
      </pc:sldChg>
      <pc:sldChg chg="modSp mod">
        <pc:chgData name="B DEEPTHI" userId="b91aab5d176d5d64" providerId="LiveId" clId="{AB9F3CE6-3FA1-4C00-952F-F6DE45F44DBC}" dt="2026-03-18T08:54:39.540" v="11" actId="20577"/>
        <pc:sldMkLst>
          <pc:docMk/>
          <pc:sldMk cId="662852900" sldId="263"/>
        </pc:sldMkLst>
        <pc:spChg chg="mod">
          <ac:chgData name="B DEEPTHI" userId="b91aab5d176d5d64" providerId="LiveId" clId="{AB9F3CE6-3FA1-4C00-952F-F6DE45F44DBC}" dt="2026-03-18T08:54:39.540" v="11" actId="20577"/>
          <ac:spMkLst>
            <pc:docMk/>
            <pc:sldMk cId="662852900" sldId="263"/>
            <ac:spMk id="2" creationId="{00000000-0000-0000-0000-000000000000}"/>
          </ac:spMkLst>
        </pc:spChg>
      </pc:sldChg>
      <pc:sldChg chg="modSp mod">
        <pc:chgData name="B DEEPTHI" userId="b91aab5d176d5d64" providerId="LiveId" clId="{AB9F3CE6-3FA1-4C00-952F-F6DE45F44DBC}" dt="2026-03-18T08:54:42.464" v="13" actId="20577"/>
        <pc:sldMkLst>
          <pc:docMk/>
          <pc:sldMk cId="3347873191" sldId="264"/>
        </pc:sldMkLst>
        <pc:spChg chg="mod">
          <ac:chgData name="B DEEPTHI" userId="b91aab5d176d5d64" providerId="LiveId" clId="{AB9F3CE6-3FA1-4C00-952F-F6DE45F44DBC}" dt="2026-03-18T08:54:42.464" v="13" actId="20577"/>
          <ac:spMkLst>
            <pc:docMk/>
            <pc:sldMk cId="3347873191" sldId="264"/>
            <ac:spMk id="2" creationId="{00000000-0000-0000-0000-000000000000}"/>
          </ac:spMkLst>
        </pc:spChg>
      </pc:sldChg>
      <pc:sldChg chg="modSp mod">
        <pc:chgData name="B DEEPTHI" userId="b91aab5d176d5d64" providerId="LiveId" clId="{AB9F3CE6-3FA1-4C00-952F-F6DE45F44DBC}" dt="2026-03-18T08:54:45.607" v="15" actId="20577"/>
        <pc:sldMkLst>
          <pc:docMk/>
          <pc:sldMk cId="962391711" sldId="265"/>
        </pc:sldMkLst>
        <pc:spChg chg="mod">
          <ac:chgData name="B DEEPTHI" userId="b91aab5d176d5d64" providerId="LiveId" clId="{AB9F3CE6-3FA1-4C00-952F-F6DE45F44DBC}" dt="2026-03-18T08:54:45.607" v="15" actId="20577"/>
          <ac:spMkLst>
            <pc:docMk/>
            <pc:sldMk cId="962391711" sldId="265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International Conference on Advances in Materials and Engineering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54AB1E-9E33-4C6C-B869-98D90D3EB633}" type="datetime1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Annamacharya Institute of Technology &amp; Sciences::TIRUPATI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51B90-BAFB-4DE9-8DF0-6A2F2F316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4215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International Conference on Advances in Materials and Engineering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87ACC-0100-4BA0-920D-19772DE304FD}" type="datetime1">
              <a:rPr lang="en-US" smtClean="0"/>
              <a:t>3/18/2026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Annamacharya Institute of Technology &amp; Sciences::TIRUPATI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C094C9-3789-4F3A-8815-0CA0601F9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82873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094C9-3789-4F3A-8815-0CA0601F902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312EB4F-15AA-43E9-8F61-A0CE34FC3428}" type="datetime1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International Conference on Advances in Materials and Engineering</a:t>
            </a:r>
          </a:p>
        </p:txBody>
      </p:sp>
    </p:spTree>
    <p:extLst>
      <p:ext uri="{BB962C8B-B14F-4D97-AF65-F5344CB8AC3E}">
        <p14:creationId xmlns:p14="http://schemas.microsoft.com/office/powerpoint/2010/main" val="25636589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094C9-3789-4F3A-8815-0CA0601F902D}" type="slidenum">
              <a:rPr lang="en-US" smtClean="0"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312EB4F-15AA-43E9-8F61-A0CE34FC3428}" type="datetime1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International Conference on Advances in Materials and Engineering</a:t>
            </a:r>
          </a:p>
        </p:txBody>
      </p:sp>
    </p:spTree>
    <p:extLst>
      <p:ext uri="{BB962C8B-B14F-4D97-AF65-F5344CB8AC3E}">
        <p14:creationId xmlns:p14="http://schemas.microsoft.com/office/powerpoint/2010/main" val="3948258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094C9-3789-4F3A-8815-0CA0601F902D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312EB4F-15AA-43E9-8F61-A0CE34FC3428}" type="datetime1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International Conference on Advances in Materials and Engineering</a:t>
            </a:r>
          </a:p>
        </p:txBody>
      </p:sp>
    </p:spTree>
    <p:extLst>
      <p:ext uri="{BB962C8B-B14F-4D97-AF65-F5344CB8AC3E}">
        <p14:creationId xmlns:p14="http://schemas.microsoft.com/office/powerpoint/2010/main" val="1776037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094C9-3789-4F3A-8815-0CA0601F902D}" type="slidenum">
              <a:rPr lang="en-US" smtClean="0"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312EB4F-15AA-43E9-8F61-A0CE34FC3428}" type="datetime1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International Conference on Advances in Materials and Engineering</a:t>
            </a:r>
          </a:p>
        </p:txBody>
      </p:sp>
    </p:spTree>
    <p:extLst>
      <p:ext uri="{BB962C8B-B14F-4D97-AF65-F5344CB8AC3E}">
        <p14:creationId xmlns:p14="http://schemas.microsoft.com/office/powerpoint/2010/main" val="3016399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094C9-3789-4F3A-8815-0CA0601F902D}" type="slidenum">
              <a:rPr lang="en-US" smtClean="0"/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312EB4F-15AA-43E9-8F61-A0CE34FC3428}" type="datetime1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International Conference on Advances in Materials and Engineering</a:t>
            </a:r>
          </a:p>
        </p:txBody>
      </p:sp>
    </p:spTree>
    <p:extLst>
      <p:ext uri="{BB962C8B-B14F-4D97-AF65-F5344CB8AC3E}">
        <p14:creationId xmlns:p14="http://schemas.microsoft.com/office/powerpoint/2010/main" val="4189610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094C9-3789-4F3A-8815-0CA0601F902D}" type="slidenum">
              <a:rPr lang="en-US" smtClean="0"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312EB4F-15AA-43E9-8F61-A0CE34FC3428}" type="datetime1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International Conference on Advances in Materials and Engineering</a:t>
            </a:r>
          </a:p>
        </p:txBody>
      </p:sp>
    </p:spTree>
    <p:extLst>
      <p:ext uri="{BB962C8B-B14F-4D97-AF65-F5344CB8AC3E}">
        <p14:creationId xmlns:p14="http://schemas.microsoft.com/office/powerpoint/2010/main" val="6179859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094C9-3789-4F3A-8815-0CA0601F902D}" type="slidenum">
              <a:rPr lang="en-US" smtClean="0"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312EB4F-15AA-43E9-8F61-A0CE34FC3428}" type="datetime1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International Conference on Advances in Materials and Engineering</a:t>
            </a:r>
          </a:p>
        </p:txBody>
      </p:sp>
    </p:spTree>
    <p:extLst>
      <p:ext uri="{BB962C8B-B14F-4D97-AF65-F5344CB8AC3E}">
        <p14:creationId xmlns:p14="http://schemas.microsoft.com/office/powerpoint/2010/main" val="25399288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094C9-3789-4F3A-8815-0CA0601F902D}" type="slidenum">
              <a:rPr lang="en-US" smtClean="0"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312EB4F-15AA-43E9-8F61-A0CE34FC3428}" type="datetime1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International Conference on Advances in Materials and Engineering</a:t>
            </a:r>
          </a:p>
        </p:txBody>
      </p:sp>
    </p:spTree>
    <p:extLst>
      <p:ext uri="{BB962C8B-B14F-4D97-AF65-F5344CB8AC3E}">
        <p14:creationId xmlns:p14="http://schemas.microsoft.com/office/powerpoint/2010/main" val="2848361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094C9-3789-4F3A-8815-0CA0601F902D}" type="slidenum">
              <a:rPr lang="en-US" smtClean="0"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312EB4F-15AA-43E9-8F61-A0CE34FC3428}" type="datetime1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International Conference on Advances in Materials and Engineering</a:t>
            </a:r>
          </a:p>
        </p:txBody>
      </p:sp>
    </p:spTree>
    <p:extLst>
      <p:ext uri="{BB962C8B-B14F-4D97-AF65-F5344CB8AC3E}">
        <p14:creationId xmlns:p14="http://schemas.microsoft.com/office/powerpoint/2010/main" val="30372325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C094C9-3789-4F3A-8815-0CA0601F902D}" type="slidenum">
              <a:rPr lang="en-US" smtClean="0"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312EB4F-15AA-43E9-8F61-A0CE34FC3428}" type="datetime1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International Conference on Advances in Materials and Engineering</a:t>
            </a:r>
          </a:p>
        </p:txBody>
      </p:sp>
    </p:spTree>
    <p:extLst>
      <p:ext uri="{BB962C8B-B14F-4D97-AF65-F5344CB8AC3E}">
        <p14:creationId xmlns:p14="http://schemas.microsoft.com/office/powerpoint/2010/main" val="1757149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3/20/2024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F889-3BD5-434D-A086-366E3CA4E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037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3/20/2024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F889-3BD5-434D-A086-366E3CA4E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470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3/20/2024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F889-3BD5-434D-A086-366E3CA4E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740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3/20/2024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F889-3BD5-434D-A086-366E3CA4E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8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3/20/2024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F889-3BD5-434D-A086-366E3CA4E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5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3/20/2024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F889-3BD5-434D-A086-366E3CA4E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39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3/20/2024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F889-3BD5-434D-A086-366E3CA4E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5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3/20/2024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F889-3BD5-434D-A086-366E3CA4E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65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3/20/2024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F889-3BD5-434D-A086-366E3CA4E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900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3/20/2024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F889-3BD5-434D-A086-366E3CA4E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36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3/20/2024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Annamacharya Institute of Technology &amp; Sciences::TIRUPATI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EF889-3BD5-434D-A086-366E3CA4E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738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3/20/2024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Annamacharya Institute of Technology &amp; Sciences::TIRUPATI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EF889-3BD5-434D-A086-366E3CA4E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1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21972"/>
            <a:ext cx="12192000" cy="5537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International Conference on Advances in Materials and Engineering</a:t>
            </a:r>
            <a:br>
              <a:rPr lang="en-US" sz="3200" b="1" dirty="0"/>
            </a:br>
            <a:r>
              <a:rPr lang="en-US" sz="3200" b="1" dirty="0"/>
              <a:t>ICAME 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183" y="6413678"/>
            <a:ext cx="11900079" cy="31231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Annamacharya Institute of Technology &amp; Sciences::TIRUPATI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562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21972"/>
            <a:ext cx="12192000" cy="5537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International Conference on Advances in Materials and Engineering</a:t>
            </a:r>
            <a:br>
              <a:rPr lang="en-US" sz="3200" b="1" dirty="0"/>
            </a:br>
            <a:r>
              <a:rPr lang="en-US" sz="3200" b="1" dirty="0"/>
              <a:t>ICAME 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183" y="6413678"/>
            <a:ext cx="11900079" cy="31231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Annamacharya Institute of Technology &amp; Sciences::TIRUPATI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391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21972"/>
            <a:ext cx="12192000" cy="5537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International Conference on Advances in Materials and Engineering</a:t>
            </a:r>
            <a:br>
              <a:rPr lang="en-US" sz="3200" b="1" dirty="0"/>
            </a:br>
            <a:r>
              <a:rPr lang="en-US" sz="3200" b="1" dirty="0"/>
              <a:t>ICAME 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183" y="6413678"/>
            <a:ext cx="11900079" cy="31231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Annamacharya Institute of Technology &amp; Sciences::TIRUPATI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0152" y="875764"/>
            <a:ext cx="1210184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i="1" dirty="0"/>
              <a:t>Contents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Introduction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Problem Statement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Objectives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Methodology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Advantages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Applications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Result &amp; Discussion</a:t>
            </a:r>
          </a:p>
        </p:txBody>
      </p:sp>
    </p:spTree>
    <p:extLst>
      <p:ext uri="{BB962C8B-B14F-4D97-AF65-F5344CB8AC3E}">
        <p14:creationId xmlns:p14="http://schemas.microsoft.com/office/powerpoint/2010/main" val="78624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21972"/>
            <a:ext cx="12192000" cy="5537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International Conference on Advances in Materials and Engineering</a:t>
            </a:r>
            <a:br>
              <a:rPr lang="en-US" sz="3200" b="1" dirty="0"/>
            </a:br>
            <a:r>
              <a:rPr lang="en-US" sz="3200" b="1" dirty="0"/>
              <a:t>ICAME 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183" y="6413678"/>
            <a:ext cx="11900079" cy="31231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Annamacharya Institute of Technology &amp; Sciences::TIRUPATI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333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21972"/>
            <a:ext cx="12192000" cy="5537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International Conference on Advances in Materials and Engineering</a:t>
            </a:r>
            <a:br>
              <a:rPr lang="en-US" sz="3200" b="1" dirty="0"/>
            </a:br>
            <a:r>
              <a:rPr lang="en-US" sz="3200" b="1" dirty="0"/>
              <a:t>ICAME 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183" y="6413678"/>
            <a:ext cx="11900079" cy="31231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Annamacharya Institute of Technology &amp; Sciences::TIRUPATI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597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21972"/>
            <a:ext cx="12192000" cy="5537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International Conference on Advances in Materials and Engineering</a:t>
            </a:r>
            <a:br>
              <a:rPr lang="en-US" sz="3200" b="1" dirty="0"/>
            </a:br>
            <a:r>
              <a:rPr lang="en-US" sz="3200" b="1" dirty="0"/>
              <a:t>ICAME 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183" y="6413678"/>
            <a:ext cx="11900079" cy="31231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Annamacharya Institute of Technology &amp; Sciences::TIRUPATI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419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21972"/>
            <a:ext cx="12192000" cy="5537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International Conference on Advances in Materials and Engineering</a:t>
            </a:r>
            <a:br>
              <a:rPr lang="en-US" sz="3200" b="1" dirty="0"/>
            </a:br>
            <a:r>
              <a:rPr lang="en-US" sz="3200" b="1" dirty="0"/>
              <a:t>ICAME 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183" y="6413678"/>
            <a:ext cx="11900079" cy="31231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Annamacharya Institute of Technology &amp; Sciences::TIRUPATI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568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21972"/>
            <a:ext cx="12192000" cy="5537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International Conference on Advances in Materials and Engineering</a:t>
            </a:r>
            <a:br>
              <a:rPr lang="en-US" sz="3200" b="1" dirty="0"/>
            </a:br>
            <a:r>
              <a:rPr lang="en-US" sz="3200" b="1" dirty="0"/>
              <a:t>ICAME 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183" y="6413678"/>
            <a:ext cx="11900079" cy="31231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Annamacharya Institute of Technology &amp; Sciences::TIRUPATI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3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21972"/>
            <a:ext cx="12192000" cy="5537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International Conference on Advances in Materials and Engineering</a:t>
            </a:r>
            <a:br>
              <a:rPr lang="en-US" sz="3200" b="1" dirty="0"/>
            </a:br>
            <a:r>
              <a:rPr lang="en-US" sz="3200" b="1" dirty="0"/>
              <a:t>ICAME 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183" y="6413678"/>
            <a:ext cx="11900079" cy="31231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Annamacharya Institute of Technology &amp; Sciences::TIRUPATI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852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21972"/>
            <a:ext cx="12192000" cy="55379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International Conference on Advances in Materials and Engineering</a:t>
            </a:r>
            <a:br>
              <a:rPr lang="en-US" sz="3200" b="1" dirty="0"/>
            </a:br>
            <a:r>
              <a:rPr lang="en-US" sz="3200" b="1" dirty="0"/>
              <a:t>ICAME 2026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183" y="6413678"/>
            <a:ext cx="11900079" cy="31231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Annamacharya Institute of Technology &amp; Sciences::TIRUPATI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87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381</Words>
  <Application>Microsoft Office PowerPoint</Application>
  <PresentationFormat>Widescreen</PresentationFormat>
  <Paragraphs>68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International Conference on Advances in Materials and Engineering ICAME 2026</vt:lpstr>
      <vt:lpstr>International Conference on Advances in Materials and Engineering ICAME 2026</vt:lpstr>
      <vt:lpstr>International Conference on Advances in Materials and Engineering ICAME 2026</vt:lpstr>
      <vt:lpstr>International Conference on Advances in Materials and Engineering ICAME 2026</vt:lpstr>
      <vt:lpstr>International Conference on Advances in Materials and Engineering ICAME 2026</vt:lpstr>
      <vt:lpstr>International Conference on Advances in Materials and Engineering ICAME 2026</vt:lpstr>
      <vt:lpstr>International Conference on Advances in Materials and Engineering ICAME 2026</vt:lpstr>
      <vt:lpstr>International Conference on Advances in Materials and Engineering ICAME 2026</vt:lpstr>
      <vt:lpstr>International Conference on Advances in Materials and Engineering ICAME 2026</vt:lpstr>
      <vt:lpstr>International Conference on Advances in Materials and Engineering ICAME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Conference on Advances in Materials and Engineering ICAME 2024</dc:title>
  <dc:creator>user</dc:creator>
  <cp:lastModifiedBy>B DEEPTHI</cp:lastModifiedBy>
  <cp:revision>3</cp:revision>
  <dcterms:created xsi:type="dcterms:W3CDTF">2024-03-20T15:53:34Z</dcterms:created>
  <dcterms:modified xsi:type="dcterms:W3CDTF">2026-03-18T08:54:47Z</dcterms:modified>
</cp:coreProperties>
</file>